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269" r:id="rId3"/>
    <p:sldId id="270" r:id="rId4"/>
    <p:sldId id="271" r:id="rId5"/>
    <p:sldId id="272" r:id="rId6"/>
    <p:sldId id="277" r:id="rId7"/>
    <p:sldId id="260" r:id="rId8"/>
    <p:sldId id="265" r:id="rId9"/>
    <p:sldId id="262" r:id="rId10"/>
    <p:sldId id="283" r:id="rId11"/>
    <p:sldId id="28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33CC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03CF3-B3D3-4DF6-94EE-FC6EFFB87F10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E9CB6-1032-404E-9885-262620703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E9CB6-1032-404E-9885-2626207032D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7DF2-2407-4CFB-B425-9E203E198A79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A673-E277-4C35-BF04-9D731D8F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7DF2-2407-4CFB-B425-9E203E198A79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A673-E277-4C35-BF04-9D731D8F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7DF2-2407-4CFB-B425-9E203E198A79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A673-E277-4C35-BF04-9D731D8F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7DF2-2407-4CFB-B425-9E203E198A79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A673-E277-4C35-BF04-9D731D8F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7DF2-2407-4CFB-B425-9E203E198A79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A673-E277-4C35-BF04-9D731D8F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7DF2-2407-4CFB-B425-9E203E198A79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A673-E277-4C35-BF04-9D731D8F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7DF2-2407-4CFB-B425-9E203E198A79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A673-E277-4C35-BF04-9D731D8F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7DF2-2407-4CFB-B425-9E203E198A79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A673-E277-4C35-BF04-9D731D8F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7DF2-2407-4CFB-B425-9E203E198A79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A673-E277-4C35-BF04-9D731D8F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7DF2-2407-4CFB-B425-9E203E198A79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A673-E277-4C35-BF04-9D731D8F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7DF2-2407-4CFB-B425-9E203E198A79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A673-E277-4C35-BF04-9D731D8F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D7DF2-2407-4CFB-B425-9E203E198A79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6A673-E277-4C35-BF04-9D731D8F4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Рабочий стол\udomlya_rn_14_m.jpg"/>
          <p:cNvPicPr>
            <a:picLocks noChangeAspect="1" noChangeArrowheads="1"/>
          </p:cNvPicPr>
          <p:nvPr/>
        </p:nvPicPr>
        <p:blipFill>
          <a:blip r:embed="rId2">
            <a:lum bright="74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214290"/>
            <a:ext cx="7878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0066CC"/>
                </a:solidFill>
                <a:cs typeface="Times New Roman" pitchFamily="18" charset="0"/>
              </a:rPr>
              <a:t>Конкурс лучших муниципальных практик, реализуемых на территориях присутствия </a:t>
            </a:r>
            <a:r>
              <a:rPr lang="ru-RU" altLang="ru-RU" sz="1600" b="1" dirty="0" err="1" smtClean="0">
                <a:solidFill>
                  <a:srgbClr val="0066CC"/>
                </a:solidFill>
                <a:cs typeface="Times New Roman" pitchFamily="18" charset="0"/>
              </a:rPr>
              <a:t>Госкорпорации</a:t>
            </a:r>
            <a:r>
              <a:rPr lang="ru-RU" altLang="ru-RU" sz="1600" b="1" dirty="0" smtClean="0">
                <a:solidFill>
                  <a:srgbClr val="0066CC"/>
                </a:solidFill>
                <a:cs typeface="Times New Roman" pitchFamily="18" charset="0"/>
              </a:rPr>
              <a:t> «</a:t>
            </a:r>
            <a:r>
              <a:rPr lang="ru-RU" altLang="ru-RU" sz="1600" b="1" dirty="0" err="1" smtClean="0">
                <a:solidFill>
                  <a:srgbClr val="0066CC"/>
                </a:solidFill>
                <a:cs typeface="Times New Roman" pitchFamily="18" charset="0"/>
              </a:rPr>
              <a:t>Росатом</a:t>
            </a:r>
            <a:r>
              <a:rPr lang="ru-RU" altLang="ru-RU" sz="1600" b="1" dirty="0" smtClean="0">
                <a:solidFill>
                  <a:srgbClr val="0066CC"/>
                </a:solidFill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66CC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000108"/>
            <a:ext cx="821537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CC"/>
                </a:solidFill>
              </a:rPr>
              <a:t>Проведение муниципального конкурса </a:t>
            </a:r>
          </a:p>
          <a:p>
            <a:pPr algn="ctr"/>
            <a:r>
              <a:rPr lang="ru-RU" sz="2800" b="1" dirty="0" smtClean="0">
                <a:solidFill>
                  <a:srgbClr val="0066CC"/>
                </a:solidFill>
              </a:rPr>
              <a:t>образовательных учреждений </a:t>
            </a:r>
          </a:p>
          <a:p>
            <a:pPr algn="ctr"/>
            <a:r>
              <a:rPr lang="ru-RU" sz="2800" b="1" dirty="0" smtClean="0">
                <a:solidFill>
                  <a:srgbClr val="0066CC"/>
                </a:solidFill>
              </a:rPr>
              <a:t>Удомельского  городского округа</a:t>
            </a:r>
          </a:p>
          <a:p>
            <a:pPr algn="ctr"/>
            <a:r>
              <a:rPr lang="ru-RU" sz="2800" b="1" dirty="0" smtClean="0">
                <a:solidFill>
                  <a:srgbClr val="0066CC"/>
                </a:solidFill>
              </a:rPr>
              <a:t>на лучший дизайн парковых скамеек</a:t>
            </a:r>
          </a:p>
          <a:p>
            <a:pPr algn="ctr"/>
            <a:endParaRPr lang="ru-RU" sz="2800" b="1" dirty="0" smtClean="0">
              <a:solidFill>
                <a:srgbClr val="0066CC"/>
              </a:solidFill>
            </a:endParaRPr>
          </a:p>
          <a:p>
            <a:r>
              <a:rPr lang="ru-RU" sz="5400" b="1" dirty="0" smtClean="0">
                <a:solidFill>
                  <a:srgbClr val="C00000"/>
                </a:solidFill>
              </a:rPr>
              <a:t>«Раскрасим мир вместе!»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8860" y="4000504"/>
            <a:ext cx="488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CC"/>
                </a:solidFill>
              </a:rPr>
              <a:t>Номинация: развитие человеческого капитала </a:t>
            </a:r>
            <a:endParaRPr lang="ru-RU" b="1" dirty="0">
              <a:solidFill>
                <a:srgbClr val="0066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5072074"/>
            <a:ext cx="4786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CC"/>
                </a:solidFill>
              </a:rPr>
              <a:t>Команда проекта:</a:t>
            </a:r>
          </a:p>
          <a:p>
            <a:r>
              <a:rPr lang="ru-RU" dirty="0" smtClean="0">
                <a:solidFill>
                  <a:srgbClr val="0066CC"/>
                </a:solidFill>
              </a:rPr>
              <a:t>-Глава Удомельского городского округа</a:t>
            </a:r>
          </a:p>
          <a:p>
            <a:r>
              <a:rPr lang="ru-RU" dirty="0" smtClean="0">
                <a:solidFill>
                  <a:srgbClr val="0066CC"/>
                </a:solidFill>
              </a:rPr>
              <a:t>-Управление образования Администрации Удомельского городского округа</a:t>
            </a:r>
          </a:p>
          <a:p>
            <a:r>
              <a:rPr lang="ru-RU" dirty="0" smtClean="0">
                <a:solidFill>
                  <a:srgbClr val="0066CC"/>
                </a:solidFill>
              </a:rPr>
              <a:t>-Образовательные учреждения</a:t>
            </a:r>
            <a:endParaRPr lang="ru-RU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Рабочий стол\udomlya_rn_14_m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0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Развитие проекта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714356"/>
            <a:ext cx="8643998" cy="571504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3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Спустя три месяца, 1 сентября 2017 года </a:t>
            </a:r>
            <a:r>
              <a:rPr lang="ru-RU" sz="23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состоялась акция «Сиреневая аллея», в ходе которой смешанные команды образовательных учреждений (дети, родители, педагоги), участвующих в конкурсе «Раскрасим мир вместе», провели посадку сирени возле своих скамеек</a:t>
            </a: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7" name="Picture 2" descr="D:\Мои документы\Рабочий стол\IMG_2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85926"/>
            <a:ext cx="5598954" cy="3143272"/>
          </a:xfrm>
          <a:prstGeom prst="rect">
            <a:avLst/>
          </a:prstGeom>
          <a:noFill/>
        </p:spPr>
      </p:pic>
      <p:pic>
        <p:nvPicPr>
          <p:cNvPr id="20" name="Picture 3" descr="D:\Мои документы\Рабочий стол\IMG_25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643446"/>
            <a:ext cx="2926726" cy="1643074"/>
          </a:xfrm>
          <a:prstGeom prst="rect">
            <a:avLst/>
          </a:prstGeom>
          <a:noFill/>
        </p:spPr>
      </p:pic>
      <p:pic>
        <p:nvPicPr>
          <p:cNvPr id="22" name="Picture 5" descr="D:\Мои документы\Рабочий стол\Фото 1 сентября\IMG_2511.JPG"/>
          <p:cNvPicPr>
            <a:picLocks noChangeAspect="1" noChangeArrowheads="1"/>
          </p:cNvPicPr>
          <p:nvPr/>
        </p:nvPicPr>
        <p:blipFill>
          <a:blip r:embed="rId6" cstate="print"/>
          <a:srcRect r="5828"/>
          <a:stretch>
            <a:fillRect/>
          </a:stretch>
        </p:blipFill>
        <p:spPr bwMode="auto">
          <a:xfrm>
            <a:off x="3357554" y="4643446"/>
            <a:ext cx="2786082" cy="1660895"/>
          </a:xfrm>
          <a:prstGeom prst="rect">
            <a:avLst/>
          </a:prstGeom>
          <a:noFill/>
        </p:spPr>
      </p:pic>
      <p:pic>
        <p:nvPicPr>
          <p:cNvPr id="23" name="Picture 6" descr="D:\Мои документы\Рабочий стол\Фото 1 сентября\IMG_25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085225" y="2772899"/>
            <a:ext cx="4500594" cy="25266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Рабочий стол\udomlya_rn_14_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0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Достигнутый результат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71504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3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Неухоженная </a:t>
            </a:r>
            <a:r>
              <a:rPr lang="ru-RU" sz="23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часть городского парка при незначительных финансовых вложениях </a:t>
            </a:r>
            <a:r>
              <a:rPr lang="ru-RU" sz="23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превращена </a:t>
            </a:r>
            <a:r>
              <a:rPr lang="ru-RU" sz="23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в нарядную аллею, заурядный предмет – парковая скамейка – в красочный </a:t>
            </a:r>
            <a:r>
              <a:rPr lang="ru-RU" sz="2300" dirty="0" err="1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арт-объект</a:t>
            </a:r>
            <a:endParaRPr lang="ru-RU" sz="2300" dirty="0" smtClean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Picture 5" descr="D:\Мои документы\Рабочий стол\ВСЕ 16-17\Скамейки от ОУ\фото лавочки1\DSCF1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000504"/>
            <a:ext cx="2571769" cy="1928826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" descr="D:\Мои документы\Рабочий стол\ВСЕ 16-17\Скамейки от ОУ\фото лавочки1\DSCF1773.JPG"/>
          <p:cNvPicPr>
            <a:picLocks noChangeAspect="1" noChangeArrowheads="1"/>
          </p:cNvPicPr>
          <p:nvPr/>
        </p:nvPicPr>
        <p:blipFill>
          <a:blip r:embed="rId4" cstate="print"/>
          <a:srcRect t="29630" r="16667" b="11111"/>
          <a:stretch>
            <a:fillRect/>
          </a:stretch>
        </p:blipFill>
        <p:spPr bwMode="auto">
          <a:xfrm>
            <a:off x="6215074" y="4000504"/>
            <a:ext cx="2643206" cy="1938351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500298" y="6215082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ВСЁ В НАШИХ РУКАХ!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D:\Мои документы\Рабочий стол\Зам Главы\фото скамейки\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00504"/>
            <a:ext cx="2786082" cy="2000264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2" descr="D:\Мои документы\Рабочий стол\Зам Главы\фото скамейки\(2).jpg"/>
          <p:cNvPicPr>
            <a:picLocks noChangeAspect="1" noChangeArrowheads="1"/>
          </p:cNvPicPr>
          <p:nvPr/>
        </p:nvPicPr>
        <p:blipFill>
          <a:blip r:embed="rId6" cstate="print"/>
          <a:srcRect l="13538" t="29358" r="15381" b="15357"/>
          <a:stretch>
            <a:fillRect/>
          </a:stretch>
        </p:blipFill>
        <p:spPr bwMode="auto">
          <a:xfrm>
            <a:off x="6215074" y="1857364"/>
            <a:ext cx="2667019" cy="178595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4" descr="D:\Мои документы\Рабочий стол\ВСЕ 16-17\Скамейки от ОУ\фото лавочки 2\DSCF1757.JPG"/>
          <p:cNvPicPr>
            <a:picLocks noChangeAspect="1" noChangeArrowheads="1"/>
          </p:cNvPicPr>
          <p:nvPr/>
        </p:nvPicPr>
        <p:blipFill>
          <a:blip r:embed="rId7" cstate="print"/>
          <a:srcRect l="132" t="30804"/>
          <a:stretch>
            <a:fillRect/>
          </a:stretch>
        </p:blipFill>
        <p:spPr bwMode="auto">
          <a:xfrm>
            <a:off x="214282" y="1857364"/>
            <a:ext cx="2829542" cy="1857388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5" descr="D:\Мои документы\Рабочий стол\ВСЕ 16-17\Скамейки от ОУ\фото лавочки 3\DSCF1724.JPG"/>
          <p:cNvPicPr>
            <a:picLocks noChangeAspect="1" noChangeArrowheads="1"/>
          </p:cNvPicPr>
          <p:nvPr/>
        </p:nvPicPr>
        <p:blipFill>
          <a:blip r:embed="rId8" cstate="print"/>
          <a:srcRect l="6367" t="38024" r="15802" b="17164"/>
          <a:stretch>
            <a:fillRect/>
          </a:stretch>
        </p:blipFill>
        <p:spPr bwMode="auto">
          <a:xfrm>
            <a:off x="3286116" y="1857364"/>
            <a:ext cx="2643206" cy="178595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ои документы\Рабочий стол\udomlya_rn_14_m.jpg"/>
          <p:cNvPicPr>
            <a:picLocks noChangeAspect="1" noChangeArrowheads="1"/>
          </p:cNvPicPr>
          <p:nvPr/>
        </p:nvPicPr>
        <p:blipFill>
          <a:blip r:embed="rId2">
            <a:lum bright="74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4282" y="285728"/>
            <a:ext cx="8501093" cy="147002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Идеи проекта</a:t>
            </a:r>
            <a:r>
              <a:rPr lang="ru-RU" sz="18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В каждом городе найдется часть неблагоустроенной территории, которую, без вложения крупных финансовых затрат, можно превратить в комфортабельную зону отдыха силами проживающих в нем </a:t>
            </a:r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жителей</a:t>
            </a:r>
            <a:r>
              <a:rPr lang="ru-RU" sz="18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mw2.google.com/mw-panoramio/photos/medium/495668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500174"/>
            <a:ext cx="4381531" cy="3286148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2844" y="4857760"/>
            <a:ext cx="8858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На окраине Удомли расположен парк, </a:t>
            </a:r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 носящий </a:t>
            </a: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имя известного русского художника </a:t>
            </a:r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 Алексея </a:t>
            </a: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Венецианова. </a:t>
            </a:r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 Сделать </a:t>
            </a: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популярное место отдыха </a:t>
            </a:r>
            <a:r>
              <a:rPr lang="ru-RU" sz="1600" dirty="0" err="1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удомельцев</a:t>
            </a:r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более ярким и удобным, привлечь детей различного </a:t>
            </a:r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возраста  к </a:t>
            </a: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участию в проекте, </a:t>
            </a:r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 способствовать </a:t>
            </a: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сплочению детей и родителей через организацию совместной работы, </a:t>
            </a:r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 привлечь </a:t>
            </a: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жителей к формированию общественного пространства города, </a:t>
            </a:r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создать </a:t>
            </a: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возможность для реализации творческого потенциала жителей Удомли – </a:t>
            </a:r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 главные </a:t>
            </a: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идеи проведения конкурса «Раскрасим мир вместе</a:t>
            </a:r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!»</a:t>
            </a:r>
            <a:endParaRPr lang="ru-RU" sz="160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Рабочий стол\udomlya_rn_14_m.jpg"/>
          <p:cNvPicPr>
            <a:picLocks noChangeAspect="1" noChangeArrowheads="1"/>
          </p:cNvPicPr>
          <p:nvPr/>
        </p:nvPicPr>
        <p:blipFill>
          <a:blip r:embed="rId2">
            <a:lum bright="74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Условия и сроки реализации проекта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86808" cy="4500593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ервый </a:t>
            </a: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этап (заочный) реализуется на уровне образовательного учреждения. Управление образования Администрации Удомельского городского округа направляет образовательным учреждениям фотографию уличной парковой скамейки с указанием размеров раскрашиваемой поверхности. Участники представляют комиссии образовательного учреждения конкурсные работы по разработке дизайна скамейки.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Комиссия образовательного учреждения определяет лучший проект дизайна скамейки и состав участников второго этапа – команду детей и сопровождающих. Количество участников команды – от 2 до 10 человек.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Образовательное учреждение подает заявку на участие во втором этапе конкурса по установленной форме.</a:t>
            </a:r>
          </a:p>
          <a:p>
            <a:pPr algn="just" fontAlgn="base">
              <a:buFont typeface="Wingdings" pitchFamily="2" charset="2"/>
              <a:buChar char="q"/>
            </a:pP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Второй этап – очный конкурс по созданию </a:t>
            </a:r>
            <a:r>
              <a:rPr lang="ru-RU" sz="1600" dirty="0" err="1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арт-объектов</a:t>
            </a: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 Творческой аллеи городского </a:t>
            </a:r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парка. </a:t>
            </a:r>
            <a:endParaRPr lang="ru-RU" sz="160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Комиссия, состоящая из членов Общественного совета по образованию, жителей города, имеющих звание «Гражданин страны </a:t>
            </a:r>
            <a:r>
              <a:rPr lang="ru-RU" sz="1600" dirty="0" err="1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Росатом</a:t>
            </a: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», работников Управления образования Администрации Удомельского городского округа, определяет победителей и призеров конкурса. Победители и призеры конкурса награждаются грамотами и подарками Главы Удомельского городского округа на праздничном мероприятии – Дне города.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Техническую поддержку проекта по изготовлению и монтажу скамеек оказывают организации города Удомли</a:t>
            </a:r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Рабочий стол\udomlya_rn_14_m.jpg"/>
          <p:cNvPicPr>
            <a:picLocks noChangeAspect="1" noChangeArrowheads="1"/>
          </p:cNvPicPr>
          <p:nvPr/>
        </p:nvPicPr>
        <p:blipFill>
          <a:blip r:embed="rId2">
            <a:lum bright="74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71435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Прогнозируемый результат реализации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проекта</a:t>
            </a:r>
          </a:p>
          <a:p>
            <a:pPr algn="ctr">
              <a:buNone/>
            </a:pPr>
            <a:endParaRPr lang="ru-RU" sz="17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обустроенной для отдыха части территории городского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парка;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-возможность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реализации творческого потенциала жителей Удомли</a:t>
            </a:r>
            <a:r>
              <a:rPr lang="ru-RU" sz="17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endParaRPr lang="ru-RU" sz="17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Возможности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реализации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проекта</a:t>
            </a:r>
          </a:p>
          <a:p>
            <a:pPr algn="ctr">
              <a:buNone/>
            </a:pPr>
            <a:endParaRPr lang="ru-RU" sz="17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городской территории;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административная и организационная поддержка ОМСУ;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техническая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поддержка организаций «</a:t>
            </a:r>
            <a:r>
              <a:rPr lang="ru-RU" sz="16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Атомэнергоремонт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КАЭС-Сервис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 в части изготовления и монтажа скамеек;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позитивное восприятие инициативы жителями округа.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ои документы\Рабочий стол\udomlya_rn_14_m.jpg"/>
          <p:cNvPicPr>
            <a:picLocks noChangeAspect="1" noChangeArrowheads="1"/>
          </p:cNvPicPr>
          <p:nvPr/>
        </p:nvPicPr>
        <p:blipFill>
          <a:blip r:embed="rId2">
            <a:lum bright="74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1115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проекта. Первый этап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429264"/>
            <a:ext cx="8229600" cy="1257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Первый </a:t>
            </a: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этап конкурса прошел в образовательных </a:t>
            </a:r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учреждениях: школы</a:t>
            </a: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, детские сады, </a:t>
            </a:r>
            <a:r>
              <a:rPr lang="ru-RU" sz="1600" dirty="0" err="1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Удомельский</a:t>
            </a:r>
            <a:r>
              <a:rPr lang="ru-RU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 колледж провели свои отборочные туры по разработке дизайна скамейки, определили состав команд-участников второго </a:t>
            </a:r>
            <a:r>
              <a:rPr lang="ru-RU" sz="1600" dirty="0" smtClean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этапа</a:t>
            </a:r>
            <a:endParaRPr lang="ru-RU" sz="1600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D:\Мои документы\Рабочий стол\ВСЕ 16-17\Скамейки от ОУ\ДОУ Улыбка Проект дизайна скамейки.jpg"/>
          <p:cNvPicPr>
            <a:picLocks noChangeAspect="1" noChangeArrowheads="1"/>
          </p:cNvPicPr>
          <p:nvPr/>
        </p:nvPicPr>
        <p:blipFill>
          <a:blip r:embed="rId3"/>
          <a:srcRect l="2201" t="11067" r="5135" b="11067"/>
          <a:stretch>
            <a:fillRect/>
          </a:stretch>
        </p:blipFill>
        <p:spPr bwMode="auto">
          <a:xfrm>
            <a:off x="857224" y="785794"/>
            <a:ext cx="7345713" cy="4500594"/>
          </a:xfrm>
          <a:prstGeom prst="round2DiagRect">
            <a:avLst>
              <a:gd name="adj1" fmla="val 16667"/>
              <a:gd name="adj2" fmla="val 0"/>
            </a:avLst>
          </a:prstGeom>
          <a:ln w="6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ои документы\Рабочий стол\udomlya_rn_14_m.jpg"/>
          <p:cNvPicPr>
            <a:picLocks noChangeAspect="1" noChangeArrowheads="1"/>
          </p:cNvPicPr>
          <p:nvPr/>
        </p:nvPicPr>
        <p:blipFill>
          <a:blip r:embed="rId2">
            <a:lum bright="74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0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проекта.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Второй этап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256"/>
            <a:ext cx="8001056" cy="20002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июня в парке Венецианова прошел второй этап конкурса, на который собрались представители всех городских ОУ. Ребята и взрослые с увлечением раскрашивали яркими красками скамейки, воплощая свои творческие замыслы в жизнь. 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Серый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асфальт тоже стал площадкой для живописных фантазий участников. 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Глава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Удомельского городского округа и председатель Общественного совета по образованию принимали участие в конкурсе на правах родителей, </a:t>
            </a:r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помогая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своим командам «раскрасить мир вместе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». 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Муниципальная </a:t>
            </a:r>
            <a:r>
              <a:rPr lang="ru-RU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комиссия подвела итоги конкурса и на Дне города состоялось чествование команд-победительниц</a:t>
            </a:r>
            <a:r>
              <a:rPr lang="ru-RU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Мои документы\Рабочий стол\Зам Главы\фото скамейки\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4300559" cy="285752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D:\Мои документы\Рабочий стол\Зам Главы\фото скамейки\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42984"/>
            <a:ext cx="4408074" cy="2928958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ои документы\Рабочий стол\udomlya_rn_14_m.jpg"/>
          <p:cNvPicPr>
            <a:picLocks noChangeAspect="1" noChangeArrowheads="1"/>
          </p:cNvPicPr>
          <p:nvPr/>
        </p:nvPicPr>
        <p:blipFill>
          <a:blip r:embed="rId2">
            <a:lum bright="74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проекта. Второй этап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Мои документы\Рабочий стол\Зам Главы\фото скамейки\(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85794"/>
            <a:ext cx="6463817" cy="5715040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ои документы\Рабочий стол\udomlya_rn_14_m.jpg"/>
          <p:cNvPicPr>
            <a:picLocks noChangeAspect="1" noChangeArrowheads="1"/>
          </p:cNvPicPr>
          <p:nvPr/>
        </p:nvPicPr>
        <p:blipFill>
          <a:blip r:embed="rId2">
            <a:lum bright="74000" contrast="-8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7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проекта. Второй этап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D:\Мои документы\Рабочий стол\Зам Главы\фото скамейки\(7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438" y="857231"/>
            <a:ext cx="7619776" cy="5723167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Рабочий стол\udomlya_rn_14_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Реализация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проекта. Второй этап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Мои документы\Рабочий стол\Зам Главы\фото скамейки\(3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5" y="857232"/>
            <a:ext cx="8384419" cy="5429288"/>
          </a:xfrm>
          <a:prstGeom prst="round2DiagRect">
            <a:avLst>
              <a:gd name="adj1" fmla="val 16667"/>
              <a:gd name="adj2" fmla="val 0"/>
            </a:avLst>
          </a:prstGeom>
          <a:ln w="3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570</Words>
  <Application>Microsoft Office PowerPoint</Application>
  <PresentationFormat>Экран (4:3)</PresentationFormat>
  <Paragraphs>78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Идеи проекта В каждом городе найдется часть неблагоустроенной территории, которую, без вложения крупных финансовых затрат, можно превратить в комфортабельную зону отдыха силами проживающих в нем жителей  </vt:lpstr>
      <vt:lpstr>Условия и сроки реализации проекта </vt:lpstr>
      <vt:lpstr>Слайд 4</vt:lpstr>
      <vt:lpstr>Реализация проекта. Первый этап </vt:lpstr>
      <vt:lpstr>Реализация проекта. Второй этап</vt:lpstr>
      <vt:lpstr>Реализация проекта. Второй этап</vt:lpstr>
      <vt:lpstr>Реализация проекта. Второй этап</vt:lpstr>
      <vt:lpstr>Реализация проекта. Второй этап</vt:lpstr>
      <vt:lpstr>Развитие проекта</vt:lpstr>
      <vt:lpstr>Достигнутый результат</vt:lpstr>
    </vt:vector>
  </TitlesOfParts>
  <Company>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Идеи проекта В каждом городе найдется часть неблагоустроенной территории, которую, без вложения крупных финансовых затрат, можно превратить в комфортабельную зону отдыха силами проживающих в нем жителей. На окраине Удомли расположен парк, носящий имя известного русского художника Алексея Венецианова. Сделать популярное место отдыха удомельцев более ярким и удобным, привлечь детей различного возраста – от дошкольников до студентов колледжа – к участию в проекте, способствовать сплочению детей и родителей через организацию совместной работы, привлечь жителей к формированию общественного пространства города, создать возможность для реализации творческого потенциала жителей Удомли – главные идеи проведения конкурса «Раскрасим мир вместе!». </dc:title>
  <dc:creator>User</dc:creator>
  <cp:lastModifiedBy>User</cp:lastModifiedBy>
  <cp:revision>29</cp:revision>
  <dcterms:created xsi:type="dcterms:W3CDTF">2017-08-17T05:46:45Z</dcterms:created>
  <dcterms:modified xsi:type="dcterms:W3CDTF">2017-09-11T10:41:37Z</dcterms:modified>
</cp:coreProperties>
</file>